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AD07-A4D5-4CB1-9CA5-61FF7BCD9E86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237B-08AF-40A5-89B8-CAA89E52333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7B5D-CE9C-4D0C-8EBA-3D1EB2A3313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F68A-1011-4E6C-9557-1D3E17CE4D32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AD23-1A59-4D88-9D52-14DBB9DB2D7B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C592D99-34F4-42DC-96FC-CCBFB4C0129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Apostasy of the Early Church</a:t>
            </a:r>
            <a:endParaRPr lang="en-US" sz="44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Try to imagine that you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are Satan observing the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early Christian </a:t>
            </a:r>
            <a:r>
              <a:rPr lang="en-US" dirty="0" smtClean="0">
                <a:solidFill>
                  <a:schemeClr val="bg1"/>
                </a:solidFill>
              </a:rPr>
              <a:t>church.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sz="2400" dirty="0" smtClean="0"/>
          </a:p>
          <a:p>
            <a:pPr lvl="2"/>
            <a:r>
              <a:rPr lang="en-US" sz="2600" dirty="0" smtClean="0"/>
              <a:t>How would you go about severing </a:t>
            </a:r>
            <a:r>
              <a:rPr lang="en-US" sz="2600" dirty="0" smtClean="0"/>
              <a:t>their relationship </a:t>
            </a:r>
            <a:r>
              <a:rPr lang="en-US" sz="2600" dirty="0" smtClean="0"/>
              <a:t>with Jesus and tearing down the Christian </a:t>
            </a:r>
            <a:r>
              <a:rPr lang="en-US" sz="2600" dirty="0" smtClean="0"/>
              <a:t>church</a:t>
            </a:r>
            <a:r>
              <a:rPr lang="en-US" sz="2600" dirty="0" smtClean="0"/>
              <a:t>?</a:t>
            </a:r>
          </a:p>
          <a:p>
            <a:pPr lvl="2"/>
            <a:r>
              <a:rPr lang="en-US" sz="2600" dirty="0" smtClean="0"/>
              <a:t>According to the New Testament, which method did Satan use?</a:t>
            </a:r>
          </a:p>
          <a:p>
            <a:pPr lvl="2"/>
            <a:r>
              <a:rPr lang="en-US" sz="2600" dirty="0" smtClean="0"/>
              <a:t>How successful was this method?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0C7-F277-4E70-A2C2-D8A202F43171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Apostasy of the Early Church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was Satan able to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lead the early church into apostasy so quickly?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Apostasy of the Early Church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is required to stand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in the unbroken line of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God’s faithful people?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Apostasy of the Early Church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was the focus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of the reformers and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what implications does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this have for us today?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Apostasy of the Early Church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126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Apostasy of the Early Church</vt:lpstr>
      <vt:lpstr>Slide 2</vt:lpstr>
      <vt:lpstr>Slide 3</vt:lpstr>
      <vt:lpstr>Slide 4</vt:lpstr>
      <vt:lpstr>Slide 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29</cp:revision>
  <dcterms:created xsi:type="dcterms:W3CDTF">2012-01-02T16:47:39Z</dcterms:created>
  <dcterms:modified xsi:type="dcterms:W3CDTF">2012-01-05T20:30:29Z</dcterms:modified>
</cp:coreProperties>
</file>